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3.jpg" ContentType="image/png"/>
  <Override PartName="/ppt/media/image2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73" autoAdjust="0"/>
    <p:restoredTop sz="94660"/>
  </p:normalViewPr>
  <p:slideViewPr>
    <p:cSldViewPr snapToGrid="0">
      <p:cViewPr>
        <p:scale>
          <a:sx n="56" d="100"/>
          <a:sy n="56" d="100"/>
        </p:scale>
        <p:origin x="1504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9/11/16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ubmissive journey: September 20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0"/>
          <a:stretch/>
        </p:blipFill>
        <p:spPr>
          <a:xfrm>
            <a:off x="4339459" y="884183"/>
            <a:ext cx="3674106" cy="417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0677" y="5407573"/>
            <a:ext cx="4506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Gâté</a:t>
            </a:r>
            <a:r>
              <a:rPr lang="en-US" sz="4400" b="1" dirty="0" smtClean="0"/>
              <a:t>(e)/</a:t>
            </a:r>
            <a:r>
              <a:rPr lang="en-US" sz="4400" b="1" dirty="0" err="1" smtClean="0"/>
              <a:t>pénible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079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dos somos Springfield. Por Clarisa Ercolano | Diario Patagonia BW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38" y="789753"/>
            <a:ext cx="3275634" cy="384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9048" y="5076496"/>
            <a:ext cx="2096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égoïste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7682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was for the syfy channel..blatant! they changed the spelling too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49" y="735724"/>
            <a:ext cx="3377434" cy="4044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7049" y="5171090"/>
            <a:ext cx="3755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Impatient(e)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768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roquel | Falling Forwar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444" y="947245"/>
            <a:ext cx="3209925" cy="373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96444" y="5218386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espiègle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424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ildren aren't to blame, parents are. | CreateDeba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8"/>
          <a:stretch/>
        </p:blipFill>
        <p:spPr>
          <a:xfrm>
            <a:off x="4445876" y="507978"/>
            <a:ext cx="3137338" cy="45391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3986" y="5454869"/>
            <a:ext cx="3405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Obéissant</a:t>
            </a:r>
            <a:r>
              <a:rPr lang="en-US" sz="3600" b="1" dirty="0" smtClean="0"/>
              <a:t>(e)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6631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Waiting Area Free Stock Photo HD - Public Domain Picture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>
          <a:xfrm>
            <a:off x="3807742" y="504495"/>
            <a:ext cx="4262586" cy="42093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88676" y="4966138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Patient(e)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8856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2816" y="1537138"/>
            <a:ext cx="7029844" cy="230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Comment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quand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petit?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483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Contexte</a:t>
            </a:r>
            <a:r>
              <a:rPr lang="en-US" sz="3600" b="1" dirty="0" smtClean="0"/>
              <a:t>: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du babysitting pour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compagnie</a:t>
            </a:r>
            <a:r>
              <a:rPr lang="en-US" sz="3600" dirty="0" smtClean="0"/>
              <a:t> et on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demande</a:t>
            </a:r>
            <a:r>
              <a:rPr lang="en-US" sz="3600" dirty="0" smtClean="0"/>
              <a:t> de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</a:t>
            </a:r>
            <a:r>
              <a:rPr lang="en-US" sz="3600" dirty="0" err="1" smtClean="0"/>
              <a:t>questonnaire</a:t>
            </a:r>
            <a:r>
              <a:rPr lang="en-US" sz="3600" dirty="0" smtClean="0"/>
              <a:t> pour savoir </a:t>
            </a:r>
            <a:r>
              <a:rPr lang="en-US" sz="3600" dirty="0" err="1" smtClean="0"/>
              <a:t>quel</a:t>
            </a:r>
            <a:r>
              <a:rPr lang="en-US" sz="3600" dirty="0" smtClean="0"/>
              <a:t> genre d’enfant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</a:t>
            </a:r>
            <a:r>
              <a:rPr lang="en-US" sz="3600" dirty="0" err="1" smtClean="0"/>
              <a:t>garder</a:t>
            </a:r>
            <a:endParaRPr lang="en-US" sz="3600" dirty="0" smtClean="0"/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questionnaire pour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qualités</a:t>
            </a:r>
            <a:r>
              <a:rPr lang="en-US" sz="3600" dirty="0" smtClean="0"/>
              <a:t> que </a:t>
            </a:r>
            <a:r>
              <a:rPr lang="en-US" sz="3600" dirty="0" err="1" smtClean="0"/>
              <a:t>vous</a:t>
            </a:r>
            <a:r>
              <a:rPr lang="en-US" sz="3600" dirty="0" smtClean="0"/>
              <a:t> cherchez chez un enfant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Audience</a:t>
            </a:r>
            <a:r>
              <a:rPr lang="en-US" sz="3600" dirty="0" smtClean="0"/>
              <a:t>: la </a:t>
            </a:r>
            <a:r>
              <a:rPr lang="en-US" sz="3600" dirty="0" err="1" smtClean="0"/>
              <a:t>Compagnie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55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Procedure: </a:t>
            </a:r>
            <a:r>
              <a:rPr lang="en-US" sz="3600" dirty="0" err="1" smtClean="0"/>
              <a:t>choisir</a:t>
            </a:r>
            <a:r>
              <a:rPr lang="en-US" sz="3600" dirty="0" smtClean="0"/>
              <a:t> des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qui </a:t>
            </a:r>
            <a:r>
              <a:rPr lang="en-US" sz="3600" dirty="0" err="1" smtClean="0"/>
              <a:t>décrivent</a:t>
            </a:r>
            <a:r>
              <a:rPr lang="en-US" sz="3600" dirty="0" smtClean="0"/>
              <a:t> comment un enfant </a:t>
            </a:r>
            <a:r>
              <a:rPr lang="en-US" sz="3600" dirty="0" err="1" smtClean="0"/>
              <a:t>doit</a:t>
            </a:r>
            <a:r>
              <a:rPr lang="en-US" sz="3600" dirty="0" smtClean="0"/>
              <a:t> </a:t>
            </a:r>
            <a:r>
              <a:rPr lang="en-US" sz="3600" dirty="0" err="1" smtClean="0"/>
              <a:t>être</a:t>
            </a:r>
            <a:r>
              <a:rPr lang="en-US" sz="3600" dirty="0" smtClean="0"/>
              <a:t>.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/>
          </a:p>
          <a:p>
            <a:pPr marL="571500" indent="-571500">
              <a:buFont typeface="Arial" charset="0"/>
              <a:buChar char="•"/>
            </a:pPr>
            <a:r>
              <a:rPr lang="en-US" sz="3600" dirty="0" err="1" smtClean="0"/>
              <a:t>Ecrivez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liste</a:t>
            </a:r>
            <a:r>
              <a:rPr lang="en-US" sz="3600" dirty="0" smtClean="0"/>
              <a:t> et </a:t>
            </a:r>
            <a:r>
              <a:rPr lang="en-US" sz="3600" dirty="0" err="1" smtClean="0"/>
              <a:t>comparez</a:t>
            </a:r>
            <a:r>
              <a:rPr lang="en-US" sz="3600" dirty="0" smtClean="0"/>
              <a:t> avec un </a:t>
            </a:r>
            <a:r>
              <a:rPr lang="en-US" sz="3600" dirty="0" err="1" smtClean="0"/>
              <a:t>partenaire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52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 enfant </a:t>
            </a:r>
            <a:r>
              <a:rPr lang="en-US" sz="3600" b="1" dirty="0" err="1" smtClean="0"/>
              <a:t>doit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être</a:t>
            </a:r>
            <a:r>
              <a:rPr lang="en-US" sz="3600" b="1" dirty="0" smtClean="0"/>
              <a:t>: 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 smtClean="0"/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75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apprendre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88" y="2301115"/>
            <a:ext cx="10519185" cy="4254960"/>
          </a:xfrm>
        </p:spPr>
        <p:txBody>
          <a:bodyPr/>
          <a:lstStyle/>
          <a:p>
            <a:r>
              <a:rPr lang="en-US" dirty="0" smtClean="0"/>
              <a:t>Important customs and events in your childhood</a:t>
            </a:r>
          </a:p>
          <a:p>
            <a:r>
              <a:rPr lang="en-US" dirty="0" smtClean="0"/>
              <a:t>What constitutes a good childhood</a:t>
            </a:r>
          </a:p>
          <a:p>
            <a:r>
              <a:rPr lang="en-US" dirty="0" smtClean="0"/>
              <a:t>Childhood events, customs, and practices of children in francophone countries</a:t>
            </a:r>
          </a:p>
          <a:p>
            <a:r>
              <a:rPr lang="en-US" dirty="0" smtClean="0"/>
              <a:t>How childhood experiences influence an adolescent</a:t>
            </a:r>
          </a:p>
          <a:p>
            <a:r>
              <a:rPr lang="en-US" dirty="0" smtClean="0"/>
              <a:t>Differences and similarities of childhood songs in my cultures and francophone cultures</a:t>
            </a:r>
          </a:p>
          <a:p>
            <a:r>
              <a:rPr lang="en-US" dirty="0" smtClean="0"/>
              <a:t>What are the Rights of Children (UNICEF) </a:t>
            </a:r>
          </a:p>
          <a:p>
            <a:r>
              <a:rPr lang="en-US" dirty="0" smtClean="0"/>
              <a:t>What organizations support the Rights of Children </a:t>
            </a:r>
          </a:p>
          <a:p>
            <a:r>
              <a:rPr lang="en-US" dirty="0" smtClean="0"/>
              <a:t>How to make recommendations to improve opportunities for all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0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grammaire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27239"/>
            <a:ext cx="10554574" cy="3636511"/>
          </a:xfrm>
        </p:spPr>
        <p:txBody>
          <a:bodyPr/>
          <a:lstStyle/>
          <a:p>
            <a:r>
              <a:rPr lang="en-US" dirty="0" smtClean="0"/>
              <a:t>Past Tense (I went/…)</a:t>
            </a:r>
          </a:p>
          <a:p>
            <a:r>
              <a:rPr lang="en-US" dirty="0" smtClean="0"/>
              <a:t>Imperfect Tense (When I was young…)</a:t>
            </a:r>
          </a:p>
          <a:p>
            <a:r>
              <a:rPr lang="en-US" dirty="0" smtClean="0"/>
              <a:t>Adverb of time (ago)</a:t>
            </a:r>
          </a:p>
          <a:p>
            <a:r>
              <a:rPr lang="en-US" dirty="0" smtClean="0"/>
              <a:t>Infinitive (It is necessary to + infinitive)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enfant,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Picture 2" descr="Click the link below to tell us your story and send pictures of y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8" y="2301109"/>
            <a:ext cx="2094843" cy="2094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1191" y="4522076"/>
            <a:ext cx="1732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aimable</a:t>
            </a:r>
            <a:endParaRPr lang="en-US" sz="2800" b="1" dirty="0"/>
          </a:p>
        </p:txBody>
      </p:sp>
      <p:pic>
        <p:nvPicPr>
          <p:cNvPr id="5" name="Picture 4" descr="Corazones Puros (recuerdos..): Tercer B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40" y="3521296"/>
            <a:ext cx="180975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520" y="2166751"/>
            <a:ext cx="3459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Sage/ un petit </a:t>
            </a:r>
            <a:r>
              <a:rPr lang="en-US" sz="2800" b="1" dirty="0" err="1" smtClean="0"/>
              <a:t>ange</a:t>
            </a:r>
            <a:endParaRPr lang="en-US" sz="2800" b="1" dirty="0"/>
          </a:p>
        </p:txBody>
      </p:sp>
      <p:pic>
        <p:nvPicPr>
          <p:cNvPr id="7" name="Picture 6" descr="students will learn the subject because they are naturally curious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3" y="2301109"/>
            <a:ext cx="2070975" cy="31064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998" y="5596759"/>
            <a:ext cx="330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urieux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curieuse</a:t>
            </a:r>
            <a:endParaRPr lang="en-US" sz="2800" b="1" dirty="0"/>
          </a:p>
        </p:txBody>
      </p:sp>
      <p:pic>
        <p:nvPicPr>
          <p:cNvPr id="9" name="Picture 8" descr="Les pays francophones regorgent de bons mots ....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9"/>
          <a:stretch/>
        </p:blipFill>
        <p:spPr>
          <a:xfrm>
            <a:off x="9399600" y="2997748"/>
            <a:ext cx="2064293" cy="3571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84891" y="2301109"/>
            <a:ext cx="1879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b</a:t>
            </a:r>
            <a:r>
              <a:rPr lang="en-US" sz="2800" b="1" dirty="0" err="1" smtClean="0"/>
              <a:t>avard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1484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5" name="Picture 4" descr="external image hiking-clipart-185x3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1" y="3175510"/>
            <a:ext cx="1813394" cy="19568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8538" y="5132405"/>
            <a:ext cx="2323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a</a:t>
            </a:r>
            <a:r>
              <a:rPr lang="en-US" sz="2800" b="1" dirty="0" err="1" smtClean="0"/>
              <a:t>ventureux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aventureuse</a:t>
            </a:r>
            <a:endParaRPr lang="en-US" sz="2800" b="1" dirty="0"/>
          </a:p>
        </p:txBody>
      </p:sp>
      <p:pic>
        <p:nvPicPr>
          <p:cNvPr id="7" name="Picture 6" descr="TransGriot: Wake The Hell Up, Spoiled Vanilla GLBT Fauxgressiv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21" y="1642502"/>
            <a:ext cx="1945480" cy="24457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34840" y="4255449"/>
            <a:ext cx="2372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apricieux</a:t>
            </a:r>
            <a:r>
              <a:rPr lang="en-US" sz="2800" b="1" dirty="0" smtClean="0"/>
              <a:t>/</a:t>
            </a:r>
          </a:p>
          <a:p>
            <a:r>
              <a:rPr lang="en-US" sz="2800" b="1" dirty="0" err="1" smtClean="0"/>
              <a:t>capricieuse</a:t>
            </a:r>
            <a:endParaRPr lang="en-US" sz="2800" b="1" dirty="0"/>
          </a:p>
        </p:txBody>
      </p:sp>
      <p:pic>
        <p:nvPicPr>
          <p:cNvPr id="9" name="Picture 8" descr="clip_art_cartoon_of_an_asian_girl_laying_on_the_floor_on_her_stomach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86" y="2959342"/>
            <a:ext cx="2003993" cy="20039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18286" y="5324420"/>
            <a:ext cx="2003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solitaire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776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11" name="Picture 10" descr="Little Devil Sam by simonesan on Devian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48" y="3449638"/>
            <a:ext cx="1464242" cy="2074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69649" y="5447531"/>
            <a:ext cx="2073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</a:t>
            </a:r>
            <a:r>
              <a:rPr lang="en-US" sz="2800" b="1" dirty="0" smtClean="0"/>
              <a:t>n petit </a:t>
            </a:r>
            <a:r>
              <a:rPr lang="en-US" sz="2800" b="1" dirty="0" err="1" smtClean="0"/>
              <a:t>diable</a:t>
            </a:r>
            <a:endParaRPr lang="en-US" sz="2800" b="1" dirty="0"/>
          </a:p>
        </p:txBody>
      </p:sp>
      <p:pic>
        <p:nvPicPr>
          <p:cNvPr id="13" name="Picture 12" descr="Joke from: Erving Elementary School Photo courtesy of Jupiter Imag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917" y="1682309"/>
            <a:ext cx="1534008" cy="161109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19945" y="3611880"/>
            <a:ext cx="1926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rigolo</a:t>
            </a:r>
            <a:endParaRPr lang="en-US" sz="2800" b="1" dirty="0"/>
          </a:p>
        </p:txBody>
      </p:sp>
      <p:pic>
        <p:nvPicPr>
          <p:cNvPr id="15" name="Picture 14" descr="Most mothers worry when their daughters reach adolescence, but I wa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569" y="2545322"/>
            <a:ext cx="1797375" cy="16022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897570" y="4487056"/>
            <a:ext cx="21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m</a:t>
            </a:r>
            <a:r>
              <a:rPr lang="en-US" sz="2800" b="1" dirty="0" err="1" smtClean="0"/>
              <a:t>échant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703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supplementaire</a:t>
            </a:r>
            <a:endParaRPr lang="en-US" dirty="0"/>
          </a:p>
        </p:txBody>
      </p:sp>
      <p:pic>
        <p:nvPicPr>
          <p:cNvPr id="3" name="Picture 2" descr="Clip art of a very pleased birthday boy holding a colorful gift box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227" y="2151730"/>
            <a:ext cx="2755032" cy="3129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83269" y="5612524"/>
            <a:ext cx="38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g</a:t>
            </a:r>
            <a:r>
              <a:rPr lang="en-US" sz="2800" b="1" dirty="0" err="1" smtClean="0"/>
              <a:t>énéreux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généreuse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510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ga_girl_cartoon_jpg_w180h2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819" y="658866"/>
            <a:ext cx="2990850" cy="4054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5056296" y="5029200"/>
            <a:ext cx="1842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calme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6764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95</TotalTime>
  <Words>277</Words>
  <Application>Microsoft Macintosh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Theme14</vt:lpstr>
      <vt:lpstr>Unité 1: Les Coutumes de l’Enfance (Childhood Customs)</vt:lpstr>
      <vt:lpstr>Dans cette unite, vous allez apprendre…</vt:lpstr>
      <vt:lpstr>La grammaire dans cette unite…</vt:lpstr>
      <vt:lpstr>L’enfance</vt:lpstr>
      <vt:lpstr>Quand j’étais enfant, j’étais…</vt:lpstr>
      <vt:lpstr>Comment étais-tu quand tu étais enfant?</vt:lpstr>
      <vt:lpstr>Comment étais-tu quand tu étais enfant?</vt:lpstr>
      <vt:lpstr>Adjectifs supplementaire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15</cp:revision>
  <dcterms:created xsi:type="dcterms:W3CDTF">2016-09-01T13:11:46Z</dcterms:created>
  <dcterms:modified xsi:type="dcterms:W3CDTF">2016-09-11T16:10:28Z</dcterms:modified>
</cp:coreProperties>
</file>